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76" r:id="rId5"/>
    <p:sldId id="278" r:id="rId6"/>
    <p:sldId id="280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350" y="-20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542510" y="548680"/>
            <a:ext cx="8730970" cy="5940659"/>
          </a:xfrm>
          <a:prstGeom prst="rect">
            <a:avLst/>
          </a:prstGeom>
          <a:noFill/>
        </p:spPr>
        <p:txBody>
          <a:bodyPr wrap="square" rtlCol="0" anchor="b">
            <a:prstTxWarp prst="textPlain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</a:t>
            </a:r>
            <a:endParaRPr kumimoji="1" lang="en-US" altLang="ja-JP" sz="15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禁止</a:t>
            </a:r>
            <a:r>
              <a:rPr lang="en-US" altLang="ja-JP" sz="15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en-US" altLang="ja-JP" sz="21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/>
          <p:cNvGrpSpPr/>
          <p:nvPr/>
        </p:nvGrpSpPr>
        <p:grpSpPr>
          <a:xfrm>
            <a:off x="1946181" y="614041"/>
            <a:ext cx="5887180" cy="5887162"/>
            <a:chOff x="1920707" y="1699962"/>
            <a:chExt cx="2449123" cy="2449117"/>
          </a:xfrm>
        </p:grpSpPr>
        <p:sp>
          <p:nvSpPr>
            <p:cNvPr id="12" name="禁止 11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3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4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6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8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19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0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2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3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4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7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5" name="片側の 2 つの角を丸めた四角形 14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テキスト ボックス 21"/>
          <p:cNvSpPr txBox="1"/>
          <p:nvPr/>
        </p:nvSpPr>
        <p:spPr>
          <a:xfrm>
            <a:off x="-34652" y="1257653"/>
            <a:ext cx="2916183" cy="4343497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禁止</a:t>
            </a:r>
            <a:r>
              <a:rPr lang="ja-JP" altLang="en-US" sz="1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！</a:t>
            </a:r>
          </a:p>
        </p:txBody>
      </p:sp>
      <p:grpSp>
        <p:nvGrpSpPr>
          <p:cNvPr id="13" name="グループ化 12"/>
          <p:cNvGrpSpPr/>
          <p:nvPr/>
        </p:nvGrpSpPr>
        <p:grpSpPr>
          <a:xfrm>
            <a:off x="2233091" y="1372721"/>
            <a:ext cx="3756477" cy="3756467"/>
            <a:chOff x="1920707" y="1699962"/>
            <a:chExt cx="2449123" cy="2449117"/>
          </a:xfrm>
        </p:grpSpPr>
        <p:sp>
          <p:nvSpPr>
            <p:cNvPr id="14" name="禁止 13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5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6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8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20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1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9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7" name="片側の 2 つの角を丸めた四角形 16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  <p:sp>
        <p:nvSpPr>
          <p:cNvPr id="38" name="テキスト ボックス 37"/>
          <p:cNvSpPr txBox="1"/>
          <p:nvPr/>
        </p:nvSpPr>
        <p:spPr>
          <a:xfrm>
            <a:off x="7113240" y="549125"/>
            <a:ext cx="2916183" cy="5760551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ポケット</a:t>
            </a:r>
            <a:endParaRPr lang="ja-JP" altLang="en-US" sz="1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538065" y="1257651"/>
            <a:ext cx="2916183" cy="4343497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ハンド</a:t>
            </a:r>
            <a:endParaRPr lang="ja-JP" altLang="en-US" sz="11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テキスト ボックス 51"/>
          <p:cNvSpPr txBox="1"/>
          <p:nvPr/>
        </p:nvSpPr>
        <p:spPr>
          <a:xfrm>
            <a:off x="5945" y="5475421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ポケットハンド禁止</a:t>
            </a:r>
            <a:r>
              <a:rPr kumimoji="1" lang="en-US" altLang="ja-JP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72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2" name="グループ化 11"/>
          <p:cNvGrpSpPr/>
          <p:nvPr/>
        </p:nvGrpSpPr>
        <p:grpSpPr>
          <a:xfrm>
            <a:off x="2695279" y="519081"/>
            <a:ext cx="4610119" cy="4610107"/>
            <a:chOff x="1920707" y="1699962"/>
            <a:chExt cx="2449123" cy="2449117"/>
          </a:xfrm>
        </p:grpSpPr>
        <p:sp>
          <p:nvSpPr>
            <p:cNvPr id="13" name="禁止 12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4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5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7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19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0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1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22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1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18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6" name="片側の 2 つの角を丸めた四角形 15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222057"/>
            <a:ext cx="940604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7200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HGP創英角ﾎﾟｯﾌﾟ体" panose="040B0A00000000000000" pitchFamily="50" charset="-128"/>
                <a:ea typeface="HGP創英角ﾎﾟｯﾌﾟ体" panose="040B0A00000000000000" pitchFamily="50" charset="-128"/>
                <a:cs typeface="メイリオ" panose="020B0604030504040204" pitchFamily="50" charset="-128"/>
              </a:rPr>
              <a:t>転ぶと危険です！</a:t>
            </a:r>
            <a:endParaRPr kumimoji="1" lang="ja-JP" altLang="en-US" sz="7200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HGP創英角ﾎﾟｯﾌﾟ体" panose="040B0A00000000000000" pitchFamily="50" charset="-128"/>
              <a:ea typeface="HGP創英角ﾎﾟｯﾌﾟ体" panose="040B0A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45" y="5475421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ポケットハンド禁止</a:t>
            </a:r>
            <a:r>
              <a:rPr kumimoji="1" lang="en-US" altLang="ja-JP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72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27437" y="1521938"/>
            <a:ext cx="3745804" cy="3745792"/>
            <a:chOff x="1920707" y="1699962"/>
            <a:chExt cx="2449123" cy="2449117"/>
          </a:xfrm>
        </p:grpSpPr>
        <p:sp>
          <p:nvSpPr>
            <p:cNvPr id="15" name="禁止 14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7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9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2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20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8" name="片側の 2 つの角を丸めた四角形 17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/>
          <p:cNvSpPr txBox="1"/>
          <p:nvPr/>
        </p:nvSpPr>
        <p:spPr>
          <a:xfrm>
            <a:off x="272479" y="427893"/>
            <a:ext cx="9406045" cy="86177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5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あなたが良くても周りが迷惑</a:t>
            </a:r>
            <a:r>
              <a:rPr kumimoji="1" lang="en-US" altLang="ja-JP" sz="50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0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45" y="5475421"/>
            <a:ext cx="9900055" cy="1200329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ポケットハンド禁止</a:t>
            </a:r>
            <a:r>
              <a:rPr kumimoji="1" lang="en-US" altLang="ja-JP" sz="72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!!</a:t>
            </a:r>
            <a:endParaRPr kumimoji="1" lang="ja-JP" altLang="en-US" sz="72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14" name="グループ化 13"/>
          <p:cNvGrpSpPr/>
          <p:nvPr/>
        </p:nvGrpSpPr>
        <p:grpSpPr>
          <a:xfrm>
            <a:off x="3102599" y="1512454"/>
            <a:ext cx="3745804" cy="3745792"/>
            <a:chOff x="1920707" y="1699962"/>
            <a:chExt cx="2449123" cy="2449117"/>
          </a:xfrm>
        </p:grpSpPr>
        <p:sp>
          <p:nvSpPr>
            <p:cNvPr id="15" name="禁止 14"/>
            <p:cNvSpPr/>
            <p:nvPr/>
          </p:nvSpPr>
          <p:spPr bwMode="auto">
            <a:xfrm>
              <a:off x="1920707" y="1699962"/>
              <a:ext cx="2449123" cy="2449117"/>
            </a:xfrm>
            <a:prstGeom prst="noSmoking">
              <a:avLst>
                <a:gd name="adj" fmla="val 8762"/>
              </a:avLst>
            </a:prstGeom>
            <a:solidFill>
              <a:srgbClr val="FF0000">
                <a:alpha val="50196"/>
              </a:srgbClr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16" name="グループ化 26"/>
            <p:cNvGrpSpPr>
              <a:grpSpLocks/>
            </p:cNvGrpSpPr>
            <p:nvPr/>
          </p:nvGrpSpPr>
          <p:grpSpPr bwMode="auto">
            <a:xfrm>
              <a:off x="2253719" y="1791122"/>
              <a:ext cx="1714808" cy="2065104"/>
              <a:chOff x="2228838" y="1624564"/>
              <a:chExt cx="1834989" cy="2209757"/>
            </a:xfrm>
          </p:grpSpPr>
          <p:grpSp>
            <p:nvGrpSpPr>
              <p:cNvPr id="17" name="グループ化 24"/>
              <p:cNvGrpSpPr>
                <a:grpSpLocks/>
              </p:cNvGrpSpPr>
              <p:nvPr/>
            </p:nvGrpSpPr>
            <p:grpSpPr bwMode="auto">
              <a:xfrm rot="-3600000">
                <a:off x="2085481" y="2165331"/>
                <a:ext cx="2209526" cy="1127991"/>
                <a:chOff x="2026580" y="1629228"/>
                <a:chExt cx="3077191" cy="1570945"/>
              </a:xfrm>
            </p:grpSpPr>
            <p:grpSp>
              <p:nvGrpSpPr>
                <p:cNvPr id="19" name="Group 71"/>
                <p:cNvGrpSpPr>
                  <a:grpSpLocks/>
                </p:cNvGrpSpPr>
                <p:nvPr/>
              </p:nvGrpSpPr>
              <p:grpSpPr bwMode="auto">
                <a:xfrm rot="16200000" flipH="1">
                  <a:off x="2546800" y="1109008"/>
                  <a:ext cx="1570945" cy="2611385"/>
                  <a:chOff x="3422" y="1797"/>
                  <a:chExt cx="681" cy="1132"/>
                </a:xfrm>
                <a:solidFill>
                  <a:srgbClr val="FFCC99"/>
                </a:solidFill>
              </p:grpSpPr>
              <p:sp>
                <p:nvSpPr>
                  <p:cNvPr id="21" name="AutoShape 72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1888"/>
                    <a:ext cx="136" cy="54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2" name="AutoShape 73"/>
                  <p:cNvSpPr>
                    <a:spLocks noChangeArrowheads="1"/>
                  </p:cNvSpPr>
                  <p:nvPr/>
                </p:nvSpPr>
                <p:spPr bwMode="auto">
                  <a:xfrm>
                    <a:off x="3679" y="1797"/>
                    <a:ext cx="136" cy="635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3" name="AutoShape 74"/>
                  <p:cNvSpPr>
                    <a:spLocks noChangeArrowheads="1"/>
                  </p:cNvSpPr>
                  <p:nvPr/>
                </p:nvSpPr>
                <p:spPr bwMode="auto">
                  <a:xfrm>
                    <a:off x="3830" y="1888"/>
                    <a:ext cx="136" cy="499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4" name="AutoShape 75"/>
                  <p:cNvSpPr>
                    <a:spLocks noChangeArrowheads="1"/>
                  </p:cNvSpPr>
                  <p:nvPr/>
                </p:nvSpPr>
                <p:spPr bwMode="auto">
                  <a:xfrm>
                    <a:off x="3982" y="2029"/>
                    <a:ext cx="121" cy="49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5" name="AutoShape 76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341"/>
                    <a:ext cx="575" cy="406"/>
                  </a:xfrm>
                  <a:prstGeom prst="roundRect">
                    <a:avLst>
                      <a:gd name="adj" fmla="val 11972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6" name="AutoShape 77"/>
                  <p:cNvSpPr>
                    <a:spLocks noChangeArrowheads="1"/>
                  </p:cNvSpPr>
                  <p:nvPr/>
                </p:nvSpPr>
                <p:spPr bwMode="auto">
                  <a:xfrm>
                    <a:off x="3528" y="2432"/>
                    <a:ext cx="575" cy="497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  <p:sp>
                <p:nvSpPr>
                  <p:cNvPr id="37" name="AutoShape 78"/>
                  <p:cNvSpPr>
                    <a:spLocks noChangeArrowheads="1"/>
                  </p:cNvSpPr>
                  <p:nvPr/>
                </p:nvSpPr>
                <p:spPr bwMode="auto">
                  <a:xfrm rot="-2700000">
                    <a:off x="3422" y="2257"/>
                    <a:ext cx="181" cy="641"/>
                  </a:xfrm>
                  <a:prstGeom prst="roundRect">
                    <a:avLst>
                      <a:gd name="adj" fmla="val 50000"/>
                    </a:avLst>
                  </a:prstGeom>
                  <a:grpFill/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algn="ctr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ja-JP" altLang="en-US"/>
                  </a:p>
                </p:txBody>
              </p:sp>
            </p:grpSp>
            <p:sp>
              <p:nvSpPr>
                <p:cNvPr id="20" name="正方形/長方形 23"/>
                <p:cNvSpPr>
                  <a:spLocks noChangeArrowheads="1"/>
                </p:cNvSpPr>
                <p:nvPr/>
              </p:nvSpPr>
              <p:spPr bwMode="auto">
                <a:xfrm>
                  <a:off x="4199175" y="2109046"/>
                  <a:ext cx="904596" cy="853524"/>
                </a:xfrm>
                <a:prstGeom prst="rect">
                  <a:avLst/>
                </a:prstGeom>
                <a:solidFill>
                  <a:srgbClr val="FFCC99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</p:grpSp>
          <p:sp>
            <p:nvSpPr>
              <p:cNvPr id="18" name="片側の 2 つの角を丸めた四角形 17"/>
              <p:cNvSpPr/>
              <p:nvPr/>
            </p:nvSpPr>
            <p:spPr bwMode="auto">
              <a:xfrm rot="10800000">
                <a:off x="2228838" y="2129325"/>
                <a:ext cx="1834989" cy="1704996"/>
              </a:xfrm>
              <a:prstGeom prst="round2SameRect">
                <a:avLst>
                  <a:gd name="adj1" fmla="val 22442"/>
                  <a:gd name="adj2" fmla="val 0"/>
                </a:avLst>
              </a:prstGeom>
              <a:solidFill>
                <a:srgbClr val="00B0F0">
                  <a:alpha val="20000"/>
                </a:srgbClr>
              </a:solidFill>
              <a:ln w="381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9890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pop217_ポケットハンド禁止</dc:title>
  <dc:subject>pop217_ポケットハンド禁止</dc:subject>
  <dc:creator>http://www.digipot.net</dc:creator>
  <cp:lastModifiedBy/>
  <cp:revision>1</cp:revision>
  <dcterms:created xsi:type="dcterms:W3CDTF">2013-12-26T01:40:23Z</dcterms:created>
  <dcterms:modified xsi:type="dcterms:W3CDTF">2014-03-27T06:30:19Z</dcterms:modified>
  <cp:version>1</cp:version>
</cp:coreProperties>
</file>